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69" r:id="rId8"/>
    <p:sldId id="258" r:id="rId9"/>
    <p:sldId id="270" r:id="rId10"/>
    <p:sldId id="259" r:id="rId11"/>
    <p:sldId id="263" r:id="rId12"/>
    <p:sldId id="261" r:id="rId13"/>
    <p:sldId id="271" r:id="rId14"/>
    <p:sldId id="272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 dirty="0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</a:t>
                </a:r>
                <a:r>
                  <a:rPr lang="en-US" dirty="0" err="1"/>
                  <a:t>Stdev</a:t>
                </a:r>
                <a:r>
                  <a:rPr lang="en-US" dirty="0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3312-C11E-47B1-A774-C067E19430EE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9212-ED98-4BB2-A794-AA23C7C1A2BB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3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398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52747" r="-100963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52747" r="-963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47826" r="-100963" b="-1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47826" r="-963" b="-1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47826" r="-10096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47826" r="-963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What sort of noise source is dominant?</a:t>
            </a:r>
          </a:p>
        </p:txBody>
      </p:sp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957A8-A588-49FC-A570-53A30944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071562"/>
            <a:ext cx="6210300" cy="49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22BC-E65D-4D41-84B6-887B8B7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69" y="1709627"/>
            <a:ext cx="9284611" cy="34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dirty="0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Time-varying voltage, current or electromagnetic waves that carry information</a:t>
            </a:r>
          </a:p>
          <a:p>
            <a:r>
              <a:rPr lang="en-US" dirty="0"/>
              <a:t>Analog or digital representations of analog physical quantities</a:t>
            </a:r>
          </a:p>
          <a:p>
            <a:endParaRPr lang="en-US" dirty="0"/>
          </a:p>
          <a:p>
            <a:r>
              <a:rPr lang="en-US" dirty="0"/>
              <a:t>Analog signal: a continuous value in which a time varying quantity (i.e. voltage, pressure, </a:t>
            </a:r>
            <a:r>
              <a:rPr lang="en-US" dirty="0" err="1"/>
              <a:t>etc</a:t>
            </a:r>
            <a:r>
              <a:rPr lang="en-US" dirty="0"/>
              <a:t>…) represents another time-based variable – one variable is an “analog” of the other.  </a:t>
            </a:r>
          </a:p>
          <a:p>
            <a:pPr lvl="1"/>
            <a:r>
              <a:rPr lang="en-US" dirty="0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 dirty="0"/>
              <a:t>Digital signal: express the variation in discrete values.</a:t>
            </a:r>
          </a:p>
          <a:p>
            <a:pPr lvl="1"/>
            <a:r>
              <a:rPr lang="en-US" dirty="0"/>
              <a:t>More like an “on/off” switch.  </a:t>
            </a:r>
          </a:p>
          <a:p>
            <a:pPr lvl="1"/>
            <a:endParaRPr lang="en-US" dirty="0"/>
          </a:p>
          <a:p>
            <a:r>
              <a:rPr lang="en-US" dirty="0"/>
              <a:t>Most analog signal is converted to a digital form so that it can be transmitted, stored, or processed.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Tranducer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Current = 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k*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 = f(</a:t>
            </a:r>
            <a:r>
              <a:rPr lang="en-US" sz="2800" dirty="0" err="1"/>
              <a:t>i</a:t>
            </a:r>
            <a:r>
              <a:rPr lang="en-US" sz="2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Sampling Rate</a:t>
            </a:r>
          </a:p>
          <a:p>
            <a:pPr lvl="1"/>
            <a:r>
              <a:rPr lang="en-US" sz="2800" dirty="0"/>
              <a:t>How fast the ADC can convert the signal?</a:t>
            </a:r>
          </a:p>
          <a:p>
            <a:r>
              <a:rPr lang="en-US" sz="3200" dirty="0"/>
              <a:t>Bit resolution</a:t>
            </a:r>
          </a:p>
          <a:p>
            <a:pPr lvl="1"/>
            <a:r>
              <a:rPr lang="en-US" sz="2800" dirty="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3-bit ADC can provide 2</a:t>
              </a:r>
              <a:r>
                <a:rPr lang="en-US" sz="2000" baseline="30000" dirty="0"/>
                <a:t>3</a:t>
              </a:r>
              <a:r>
                <a:rPr lang="en-US" sz="2000" dirty="0"/>
                <a:t> divisions (8) in signal</a:t>
              </a:r>
            </a:p>
            <a:p>
              <a:r>
                <a:rPr lang="en-US" sz="2000" dirty="0"/>
                <a:t>8-bit ADC = 256 division</a:t>
              </a:r>
            </a:p>
            <a:p>
              <a:r>
                <a:rPr lang="en-US" sz="2000" dirty="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6B5F-26A0-4696-9244-F0330BAE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94E7-EBC2-457F-AB93-746268C2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8" y="1965748"/>
            <a:ext cx="7765007" cy="421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1C8E7-FAF3-4420-8E53-80502935F5D2}"/>
              </a:ext>
            </a:extLst>
          </p:cNvPr>
          <p:cNvSpPr txBox="1"/>
          <p:nvPr/>
        </p:nvSpPr>
        <p:spPr>
          <a:xfrm>
            <a:off x="6096000" y="1404924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homoscedastic noise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D249F-BC78-4229-9362-13DC21678825}"/>
              </a:ext>
            </a:extLst>
          </p:cNvPr>
          <p:cNvSpPr txBox="1"/>
          <p:nvPr/>
        </p:nvSpPr>
        <p:spPr>
          <a:xfrm>
            <a:off x="2534592" y="1404924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heteroscedastic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47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</a:t>
            </a:r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 dirty="0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 dirty="0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526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What is noise?</vt:lpstr>
      <vt:lpstr>Types of Noise</vt:lpstr>
      <vt:lpstr>Types of Noise</vt:lpstr>
      <vt:lpstr>Shot Noise</vt:lpstr>
      <vt:lpstr>Ways to express Signal to Noise?</vt:lpstr>
      <vt:lpstr>Propagation of Error</vt:lpstr>
      <vt:lpstr>What sort of noise source is dominant?</vt:lpstr>
      <vt:lpstr>PowerPoint Presentation</vt:lpstr>
      <vt:lpstr>PowerPoint Presentation</vt:lpstr>
      <vt:lpstr>Precision vs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</cp:revision>
  <dcterms:created xsi:type="dcterms:W3CDTF">2022-03-29T05:25:50Z</dcterms:created>
  <dcterms:modified xsi:type="dcterms:W3CDTF">2022-03-30T07:04:35Z</dcterms:modified>
</cp:coreProperties>
</file>